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75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5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83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64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83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69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76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45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84C74-B01E-4598-900B-42E6059C51E2}" type="datetimeFigureOut">
              <a:rPr lang="zh-CN" altLang="en-US" smtClean="0"/>
              <a:t>2015/7/10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F057-20D9-48DD-82A1-8D604B1AE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19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63042" y="895750"/>
            <a:ext cx="780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嘉兴市艾路有限责任公司</a:t>
            </a:r>
            <a:endParaRPr lang="zh-CN" alt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2564904"/>
            <a:ext cx="5328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</a:rPr>
              <a:t>CEO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：江浩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r>
              <a:rPr lang="zh-CN" altLang="en-US" sz="3200" b="1" dirty="0">
                <a:solidFill>
                  <a:schemeClr val="bg1"/>
                </a:solidFill>
              </a:rPr>
              <a:t>销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售部经理：郑庆开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r>
              <a:rPr lang="zh-CN" altLang="en-US" sz="3200" b="1" dirty="0">
                <a:solidFill>
                  <a:schemeClr val="bg1"/>
                </a:solidFill>
              </a:rPr>
              <a:t>市场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部经理：陈爽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r>
              <a:rPr lang="zh-CN" altLang="en-US" sz="3200" b="1" dirty="0">
                <a:solidFill>
                  <a:schemeClr val="bg1"/>
                </a:solidFill>
              </a:rPr>
              <a:t>采购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部经理：余文杰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r>
              <a:rPr lang="zh-CN" altLang="en-US" sz="3200" b="1" dirty="0">
                <a:solidFill>
                  <a:schemeClr val="bg1"/>
                </a:solidFill>
              </a:rPr>
              <a:t>财务</a:t>
            </a:r>
            <a:r>
              <a:rPr lang="zh-CN" altLang="en-US" sz="3200" b="1" dirty="0" smtClean="0">
                <a:solidFill>
                  <a:schemeClr val="bg1"/>
                </a:solidFill>
              </a:rPr>
              <a:t>部经理：邱琪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2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576" y="1340768"/>
            <a:ext cx="396044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运营情况</a:t>
            </a:r>
            <a:r>
              <a:rPr lang="zh-CN" alt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：</a:t>
            </a:r>
            <a:r>
              <a:rPr lang="en-US" altLang="zh-CN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</a:t>
            </a:r>
            <a:endParaRPr lang="zh-CN" alt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13754" y="3068960"/>
            <a:ext cx="245131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赔本</a:t>
            </a:r>
            <a:endParaRPr lang="zh-CN" altLang="en-US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380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47864" y="260648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具体原因</a:t>
            </a:r>
            <a:endParaRPr lang="zh-CN" alt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77890" y="1556792"/>
            <a:ext cx="8494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第二季度：从制造企业采购了商品，但是</a:t>
            </a:r>
            <a:endParaRPr lang="en-US" altLang="zh-CN" sz="36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zh-CN" alt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         未竞拍到销售单，导致第二季</a:t>
            </a:r>
            <a:endParaRPr lang="en-US" altLang="zh-CN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zh-CN" alt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度的管理成本亏损。</a:t>
            </a:r>
            <a:endParaRPr lang="zh-CN" altLang="en-US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-468728" y="3645023"/>
            <a:ext cx="958788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第三季度：由于第二季度亏损，我们加大</a:t>
            </a:r>
            <a:endParaRPr lang="en-US" altLang="zh-CN" sz="3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zh-CN" altLang="en-US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市场投资，竞拍到很多销售单，</a:t>
            </a:r>
            <a:endParaRPr lang="en-US" altLang="zh-CN" sz="3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zh-CN" alt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但是由于我们公司采取的是薄</a:t>
            </a:r>
            <a:endParaRPr lang="en-US" altLang="zh-CN" sz="3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altLang="zh-CN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altLang="zh-CN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</a:t>
            </a:r>
            <a:r>
              <a:rPr lang="zh-CN" alt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利多销的战略，导致低价采购</a:t>
            </a:r>
            <a:endParaRPr lang="en-US" altLang="zh-CN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zh-CN" alt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不到产品。</a:t>
            </a:r>
            <a:endParaRPr lang="en-US" altLang="zh-CN" sz="3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49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第四，五季度：由于采购不到产品，导致竞拍到的销售单无法交货，因此赔偿了一大笔的违约金。在未盈利的情况下，公司面临资金不足的境况。</a:t>
            </a:r>
            <a:endParaRPr lang="en-US" altLang="zh-CN" sz="36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4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09" y="2636912"/>
            <a:ext cx="8352928" cy="288032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solidFill>
                  <a:schemeClr val="bg1"/>
                </a:solidFill>
              </a:rPr>
              <a:t>1.</a:t>
            </a:r>
            <a:r>
              <a:rPr lang="zh-CN" altLang="en-US" b="1" dirty="0" smtClean="0">
                <a:solidFill>
                  <a:schemeClr val="bg1"/>
                </a:solidFill>
              </a:rPr>
              <a:t>第一次尝试经验不足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b="1" dirty="0" smtClean="0">
                <a:solidFill>
                  <a:schemeClr val="bg1"/>
                </a:solidFill>
              </a:rPr>
              <a:t>2.</a:t>
            </a:r>
            <a:r>
              <a:rPr lang="zh-CN" altLang="en-US" b="1" dirty="0" smtClean="0">
                <a:solidFill>
                  <a:schemeClr val="bg1"/>
                </a:solidFill>
              </a:rPr>
              <a:t>对本次模拟实践规则不熟悉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b="1" dirty="0" smtClean="0">
                <a:solidFill>
                  <a:schemeClr val="bg1"/>
                </a:solidFill>
              </a:rPr>
              <a:t>3.</a:t>
            </a:r>
            <a:r>
              <a:rPr lang="zh-CN" altLang="en-US" b="1" dirty="0" smtClean="0">
                <a:solidFill>
                  <a:schemeClr val="bg1"/>
                </a:solidFill>
              </a:rPr>
              <a:t>公司最先采取的经营策略不对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altLang="zh-CN" b="1" dirty="0" smtClean="0">
                <a:solidFill>
                  <a:schemeClr val="bg1"/>
                </a:solidFill>
              </a:rPr>
              <a:t>4.</a:t>
            </a:r>
            <a:r>
              <a:rPr lang="zh-CN" altLang="en-US" b="1" dirty="0">
                <a:solidFill>
                  <a:schemeClr val="bg1"/>
                </a:solidFill>
              </a:rPr>
              <a:t>公</a:t>
            </a:r>
            <a:r>
              <a:rPr lang="zh-CN" altLang="en-US" b="1" dirty="0" smtClean="0">
                <a:solidFill>
                  <a:schemeClr val="bg1"/>
                </a:solidFill>
              </a:rPr>
              <a:t>司后期加大市场投资未考虑到采购产品的                      困难程度</a:t>
            </a:r>
            <a:endParaRPr lang="en-US" altLang="zh-CN" b="1" dirty="0" smtClean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0192" y="1255986"/>
            <a:ext cx="5032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失败原因分析：</a:t>
            </a:r>
            <a:endParaRPr lang="zh-CN" alt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256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2818656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bg1"/>
                </a:solidFill>
              </a:rPr>
              <a:t>课程收获：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通过模拟销售过程，我们认识到了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一、团队合作的重要性，并且公司每一个员工都承担着一份重要的责任，从事自己的工作，只有这样分工团队合作，才能使公司更好地运行。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二、在考虑公司决策时需要以一种长远的眼光来看待问题，不要只图当时的利益。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8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422</Words>
  <Application>Microsoft Office PowerPoint</Application>
  <PresentationFormat>全屏显示(4:3)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课程收获：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8</cp:revision>
  <dcterms:created xsi:type="dcterms:W3CDTF">2015-07-10T05:37:12Z</dcterms:created>
  <dcterms:modified xsi:type="dcterms:W3CDTF">2015-07-10T09:34:14Z</dcterms:modified>
</cp:coreProperties>
</file>